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C8C93"/>
    <a:srgbClr val="0099CC"/>
    <a:srgbClr val="262AD8"/>
    <a:srgbClr val="29A3FF"/>
    <a:srgbClr val="005392"/>
    <a:srgbClr val="43AEFF"/>
    <a:srgbClr val="8F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3677" autoAdjust="0"/>
  </p:normalViewPr>
  <p:slideViewPr>
    <p:cSldViewPr>
      <p:cViewPr>
        <p:scale>
          <a:sx n="77" d="100"/>
          <a:sy n="77" d="100"/>
        </p:scale>
        <p:origin x="-2298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A0CCB6-0B93-4249-9203-D29E4AEC9F26}" type="datetimeFigureOut">
              <a:rPr lang="en-US"/>
              <a:pPr>
                <a:defRPr/>
              </a:pPr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D14269-CB21-4987-8EBB-33301E555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0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2122</Words>
  <Application>Microsoft Office PowerPoint</Application>
  <PresentationFormat>On-screen Show (4:3)</PresentationFormat>
  <Paragraphs>394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Calibri</vt:lpstr>
      <vt:lpstr>Arial</vt:lpstr>
      <vt:lpstr>Helvetica</vt:lpstr>
      <vt:lpstr>Elephant</vt:lpstr>
      <vt:lpstr>HandelGothic</vt:lpstr>
      <vt:lpstr>ヒラギノ角ゴ ProN W3</vt:lpstr>
      <vt:lpstr>Wingdings</vt:lpstr>
      <vt:lpstr>Gill Sans</vt:lpstr>
      <vt:lpstr>MS PGothic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Infrastructure Implementations Schedule</vt:lpstr>
      <vt:lpstr>21st Century Schools Technology Upgrade  Project Cost Estimates </vt:lpstr>
      <vt:lpstr>Going Wireless: What You Need to Know</vt:lpstr>
      <vt:lpstr>Our Wireless Project – Largest in the US!</vt:lpstr>
      <vt:lpstr>Success or Failure – We Are in Control</vt:lpstr>
      <vt:lpstr>Going Wireless: Benefits</vt:lpstr>
      <vt:lpstr>Going Wireless: Benefits</vt:lpstr>
      <vt:lpstr>Going Wireless:  Benefits</vt:lpstr>
      <vt:lpstr>Going Wireless:  Benefits</vt:lpstr>
      <vt:lpstr>Going Wireless: Are We Ready?</vt:lpstr>
      <vt:lpstr>Going Wireless: Are We ready?</vt:lpstr>
      <vt:lpstr>Going Wireless: Things to Consider</vt:lpstr>
      <vt:lpstr>Going Wireless: Things to Consider</vt:lpstr>
      <vt:lpstr>Going Wireless: Things to Consider</vt:lpstr>
      <vt:lpstr>Going Wireless: Before You Start</vt:lpstr>
      <vt:lpstr>Going Wireless: Before You Start</vt:lpstr>
      <vt:lpstr>Going Wireless: Before You Start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 Graper</dc:creator>
  <cp:lastModifiedBy>Ball, Lorraine</cp:lastModifiedBy>
  <cp:revision>116</cp:revision>
  <cp:lastPrinted>2013-10-24T13:56:32Z</cp:lastPrinted>
  <dcterms:created xsi:type="dcterms:W3CDTF">2013-09-19T13:19:30Z</dcterms:created>
  <dcterms:modified xsi:type="dcterms:W3CDTF">2014-01-15T18:04:17Z</dcterms:modified>
</cp:coreProperties>
</file>